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8" r:id="rId3"/>
    <p:sldId id="320" r:id="rId4"/>
    <p:sldId id="256" r:id="rId5"/>
    <p:sldId id="330" r:id="rId6"/>
    <p:sldId id="328" r:id="rId7"/>
    <p:sldId id="331" r:id="rId8"/>
    <p:sldId id="329" r:id="rId9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9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C10B-8ED8-4472-B762-41334B8C456D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D349D-B67D-4C23-A4F5-30084E8DE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36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BDF500-FE05-4D50-AB42-37EDEB80A66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1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BDF500-FE05-4D50-AB42-37EDEB80A66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0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27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3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4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py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sz="quarter" idx="13"/>
          </p:nvPr>
        </p:nvSpPr>
        <p:spPr>
          <a:xfrm>
            <a:off x="361156" y="6329840"/>
            <a:ext cx="4454408" cy="30797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9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4"/>
          </p:nvPr>
        </p:nvSpPr>
        <p:spPr>
          <a:xfrm>
            <a:off x="361156" y="904715"/>
            <a:ext cx="4454408" cy="7543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575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half" idx="15"/>
          </p:nvPr>
        </p:nvSpPr>
        <p:spPr>
          <a:xfrm>
            <a:off x="361157" y="1901825"/>
            <a:ext cx="4446129" cy="43513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Shape 56"/>
          <p:cNvSpPr>
            <a:spLocks noGrp="1"/>
          </p:cNvSpPr>
          <p:nvPr>
            <p:ph type="pic" idx="16"/>
          </p:nvPr>
        </p:nvSpPr>
        <p:spPr>
          <a:xfrm>
            <a:off x="4962100" y="596"/>
            <a:ext cx="4941096" cy="68580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Arial"/>
              </a:rPr>
              <a:t>Click icon to add picture</a:t>
            </a:r>
            <a:endParaRPr noProof="0" dirty="0">
              <a:sym typeface="Arial"/>
            </a:endParaRPr>
          </a:p>
        </p:txBody>
      </p:sp>
      <p:sp>
        <p:nvSpPr>
          <p:cNvPr id="6" name="Shape 6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BEC59-7FF9-4688-98DF-89832A0C90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7161"/>
      </p:ext>
    </p:extLst>
  </p:cSld>
  <p:clrMapOvr>
    <a:masterClrMapping/>
  </p:clrMapOvr>
  <p:transition spd="med"/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py,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1" y="904876"/>
            <a:ext cx="230882" cy="703263"/>
          </a:xfrm>
          <a:prstGeom prst="rect">
            <a:avLst/>
          </a:prstGeom>
          <a:solidFill>
            <a:srgbClr val="0F80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7146" tIns="37146" rIns="37146" bIns="37146" anchor="ctr"/>
          <a:lstStyle/>
          <a:p>
            <a:pPr algn="ctr" hangingPunct="0"/>
            <a:endParaRPr lang="en-US" sz="1463" b="0" dirty="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body" sz="quarter" idx="13"/>
          </p:nvPr>
        </p:nvSpPr>
        <p:spPr>
          <a:xfrm>
            <a:off x="361157" y="6329840"/>
            <a:ext cx="4703635" cy="30797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9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Shape 66"/>
          <p:cNvSpPr>
            <a:spLocks noGrp="1"/>
          </p:cNvSpPr>
          <p:nvPr>
            <p:ph type="pic" sz="half" idx="14"/>
          </p:nvPr>
        </p:nvSpPr>
        <p:spPr>
          <a:xfrm>
            <a:off x="4943299" y="2075022"/>
            <a:ext cx="4978697" cy="38787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Arial"/>
              </a:rPr>
              <a:t>Click icon to add picture</a:t>
            </a:r>
            <a:endParaRPr noProof="0" dirty="0">
              <a:sym typeface="Arial"/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body" sz="quarter" idx="15"/>
          </p:nvPr>
        </p:nvSpPr>
        <p:spPr>
          <a:xfrm>
            <a:off x="361156" y="904715"/>
            <a:ext cx="9350668" cy="7543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575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6"/>
          </p:nvPr>
        </p:nvSpPr>
        <p:spPr>
          <a:xfrm>
            <a:off x="361157" y="1901825"/>
            <a:ext cx="4446129" cy="43513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5CBEC59-7FF9-4688-98DF-89832A0C90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49" y="225426"/>
            <a:ext cx="1676238" cy="16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26130"/>
      </p:ext>
    </p:extLst>
  </p:cSld>
  <p:clrMapOvr>
    <a:masterClrMapping/>
  </p:clrMapOvr>
  <p:transition spd="med"/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20-June-2023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Subjective Dataset for Multi-Screen Video Streaming Applications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48652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2866" y="4785757"/>
            <a:ext cx="7155782" cy="915873"/>
          </a:xfrm>
        </p:spPr>
        <p:txBody>
          <a:bodyPr rtlCol="0" anchor="b">
            <a:normAutofit/>
          </a:bodyPr>
          <a:lstStyle>
            <a:lvl1pPr algn="l">
              <a:defRPr sz="4469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2866" y="6050473"/>
            <a:ext cx="74295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accent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5785" y="6365146"/>
            <a:ext cx="238203" cy="242370"/>
          </a:xfrm>
        </p:spPr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8791575" y="870003"/>
            <a:ext cx="11144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83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900" y="934641"/>
            <a:ext cx="8543925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229" y="6457922"/>
            <a:ext cx="238203" cy="24237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BEC59-7FF9-4688-98DF-89832A0C902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97500" y="117000"/>
            <a:ext cx="9711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652070"/>
            <a:ext cx="3194943" cy="2390931"/>
          </a:xfrm>
        </p:spPr>
        <p:txBody>
          <a:bodyPr rtlCol="0" anchor="b">
            <a:noAutofit/>
          </a:bodyPr>
          <a:lstStyle>
            <a:lvl1pPr>
              <a:defRPr sz="3250"/>
            </a:lvl1pPr>
          </a:lstStyle>
          <a:p>
            <a:pPr rtl="0"/>
            <a:r>
              <a:rPr lang="en-GB" noProof="0"/>
              <a:t>PICTURE</a:t>
            </a:r>
            <a:br>
              <a:rPr lang="en-GB" noProof="0"/>
            </a:br>
            <a:r>
              <a:rPr lang="en-GB" noProof="0"/>
              <a:t>WITH</a:t>
            </a:r>
            <a:br>
              <a:rPr lang="en-GB" noProof="0"/>
            </a:br>
            <a:r>
              <a:rPr lang="en-GB" noProof="0"/>
              <a:t>CAPTION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50648" y="255600"/>
            <a:ext cx="4250648" cy="6346800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25">
                <a:solidFill>
                  <a:schemeClr val="bg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650" y="3283710"/>
            <a:ext cx="3194943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EC5F85-9C1B-4EC8-942F-8544A08E0214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558422" y="0"/>
            <a:ext cx="585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76422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42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0291" y="4537310"/>
            <a:ext cx="7625118" cy="915873"/>
          </a:xfrm>
        </p:spPr>
        <p:txBody>
          <a:bodyPr rtlCol="0" anchor="b">
            <a:normAutofit/>
          </a:bodyPr>
          <a:lstStyle>
            <a:lvl1pPr>
              <a:defRPr sz="325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9906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31A7E-0CAA-4504-99D4-6ECAB75DE338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0291" y="6159402"/>
            <a:ext cx="2125628" cy="384202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229" y="6457922"/>
            <a:ext cx="238203" cy="242370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042737" y="4914000"/>
            <a:ext cx="585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291" y="5702936"/>
            <a:ext cx="7625118" cy="526936"/>
          </a:xfrm>
        </p:spPr>
        <p:txBody>
          <a:bodyPr rtlCol="0">
            <a:norm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lang="en-US" sz="2031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607527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9905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219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9906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5725" y="5027254"/>
            <a:ext cx="4365937" cy="1132143"/>
          </a:xfrm>
        </p:spPr>
        <p:txBody>
          <a:bodyPr rtlCol="0">
            <a:normAutofit/>
          </a:bodyPr>
          <a:lstStyle>
            <a:lvl1pPr marL="0" indent="0" algn="l">
              <a:buNone/>
              <a:defRPr sz="2031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 Dolor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6559" y="4626870"/>
            <a:ext cx="3759165" cy="1389106"/>
          </a:xfrm>
        </p:spPr>
        <p:txBody>
          <a:bodyPr rtlCol="0" anchor="b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PICTURE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B43860-4A91-452A-A2EA-61482C08C444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6559" y="6159403"/>
            <a:ext cx="1750499" cy="365125"/>
          </a:xfr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042737" y="4914000"/>
            <a:ext cx="585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</p:spTree>
    <p:extLst>
      <p:ext uri="{BB962C8B-B14F-4D97-AF65-F5344CB8AC3E}">
        <p14:creationId xmlns:p14="http://schemas.microsoft.com/office/powerpoint/2010/main" val="161566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3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2866" y="318288"/>
            <a:ext cx="7155782" cy="2387600"/>
          </a:xfrm>
        </p:spPr>
        <p:txBody>
          <a:bodyPr rtlCol="0" anchor="b">
            <a:normAutofit/>
          </a:bodyPr>
          <a:lstStyle>
            <a:lvl1pPr algn="l">
              <a:defRPr sz="4469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2866" y="3052757"/>
            <a:ext cx="74295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</a:t>
            </a:r>
            <a:br>
              <a:rPr lang="en-GB" noProof="0"/>
            </a:br>
            <a:r>
              <a:rPr lang="en-GB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F63E8AE2-F62E-4E48-B043-D6AA467D0D19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120942" y="0"/>
            <a:ext cx="117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590174" y="2897709"/>
            <a:ext cx="7559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314323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0539" y="5396631"/>
            <a:ext cx="1186656" cy="481013"/>
          </a:xfrm>
        </p:spPr>
        <p:txBody>
          <a:bodyPr rtlCol="0"/>
          <a:lstStyle>
            <a:lvl1pPr marL="0" indent="0" algn="r">
              <a:buNone/>
              <a:defRPr lang="en-US" sz="2438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38218417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2866" y="2522758"/>
            <a:ext cx="7155782" cy="2387600"/>
          </a:xfrm>
        </p:spPr>
        <p:txBody>
          <a:bodyPr rtlCol="0" anchor="b">
            <a:normAutofit/>
          </a:bodyPr>
          <a:lstStyle>
            <a:lvl1pPr algn="l">
              <a:defRPr sz="4469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2866" y="5257227"/>
            <a:ext cx="74295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</a:t>
            </a:r>
            <a:br>
              <a:rPr lang="en-GB" noProof="0"/>
            </a:br>
            <a:r>
              <a:rPr lang="en-GB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D8192C-40F0-4839-8F6A-CA11A3C08377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120942" y="3438000"/>
            <a:ext cx="117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590174" y="5102179"/>
            <a:ext cx="7559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314323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0539" y="1015980"/>
            <a:ext cx="1186656" cy="481013"/>
          </a:xfrm>
        </p:spPr>
        <p:txBody>
          <a:bodyPr rtlCol="0"/>
          <a:lstStyle>
            <a:lvl1pPr marL="0" indent="0" algn="r">
              <a:buNone/>
              <a:defRPr lang="en-US" sz="2438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82292108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9906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2866" y="4700583"/>
            <a:ext cx="7155782" cy="915873"/>
          </a:xfrm>
        </p:spPr>
        <p:txBody>
          <a:bodyPr rtlCol="0" anchor="b">
            <a:normAutofit/>
          </a:bodyPr>
          <a:lstStyle>
            <a:lvl1pPr algn="l">
              <a:defRPr sz="4469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2866" y="5949257"/>
            <a:ext cx="74295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AAC9FE8-93D7-4F02-BDEA-C0C15E3F7257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120942" y="4878000"/>
            <a:ext cx="117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590174" y="5794209"/>
            <a:ext cx="7559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314323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0539" y="1013970"/>
            <a:ext cx="1186656" cy="481013"/>
          </a:xfrm>
        </p:spPr>
        <p:txBody>
          <a:bodyPr rtlCol="0"/>
          <a:lstStyle>
            <a:lvl1pPr marL="0" indent="0" algn="r">
              <a:buNone/>
              <a:defRPr lang="en-US" sz="2438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2620867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97500" y="117000"/>
            <a:ext cx="9711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2867" y="2413987"/>
            <a:ext cx="5774706" cy="1838643"/>
          </a:xfrm>
        </p:spPr>
        <p:txBody>
          <a:bodyPr rtlCol="0" anchor="b">
            <a:normAutofit/>
          </a:bodyPr>
          <a:lstStyle>
            <a:lvl1pPr algn="l">
              <a:defRPr sz="4469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2867" y="4599499"/>
            <a:ext cx="5774706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</a:t>
            </a:r>
            <a:br>
              <a:rPr lang="en-GB" noProof="0"/>
            </a:br>
            <a:r>
              <a:rPr lang="en-GB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A5C446A-8829-41BF-8F7A-B65235F46717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120942" y="2740862"/>
            <a:ext cx="117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590174" y="4444451"/>
            <a:ext cx="7559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0123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0539" y="5532987"/>
            <a:ext cx="1186656" cy="481013"/>
          </a:xfrm>
        </p:spPr>
        <p:txBody>
          <a:bodyPr rtlCol="0"/>
          <a:lstStyle>
            <a:lvl1pPr marL="0" indent="0" algn="r">
              <a:buNone/>
              <a:defRPr lang="en-US" sz="2438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0609196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34" y="458920"/>
            <a:ext cx="8101567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33" y="3775166"/>
            <a:ext cx="8101566" cy="2427923"/>
          </a:xfrm>
        </p:spPr>
        <p:txBody>
          <a:bodyPr rtlCol="0">
            <a:normAutofit/>
          </a:bodyPr>
          <a:lstStyle>
            <a:lvl1pPr marL="0" indent="0">
              <a:buNone/>
              <a:defRPr sz="1300" i="0">
                <a:solidFill>
                  <a:schemeClr val="bg1"/>
                </a:solidFill>
              </a:defRPr>
            </a:lvl1pPr>
            <a:lvl2pPr marL="371475" indent="0">
              <a:buNone/>
              <a:defRPr sz="1463" i="1">
                <a:solidFill>
                  <a:schemeClr val="bg1"/>
                </a:solidFill>
              </a:defRPr>
            </a:lvl2pPr>
            <a:lvl3pPr marL="742950" indent="0">
              <a:buNone/>
              <a:defRPr sz="1300" i="1">
                <a:solidFill>
                  <a:schemeClr val="bg1"/>
                </a:solidFill>
              </a:defRPr>
            </a:lvl3pPr>
            <a:lvl4pPr marL="1114425" indent="0">
              <a:buNone/>
              <a:defRPr sz="1138" i="1">
                <a:solidFill>
                  <a:schemeClr val="bg1"/>
                </a:solidFill>
              </a:defRPr>
            </a:lvl4pPr>
            <a:lvl5pPr marL="1485900" indent="0">
              <a:buNone/>
              <a:defRPr sz="1138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87CF992D-B4BA-48CD-B1A4-FE1EE0D2D645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558422" y="0"/>
            <a:ext cx="585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868451" y="1528464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55333" y="1669111"/>
            <a:ext cx="8101566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031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6114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8"/>
            <a:ext cx="9906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34" y="458920"/>
            <a:ext cx="8101567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33" y="3133485"/>
            <a:ext cx="8543925" cy="242792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sz="13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42950" indent="0">
              <a:buNone/>
              <a:defRPr sz="13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114425" indent="0">
              <a:buNone/>
              <a:defRPr sz="1138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85900" indent="0">
              <a:buNone/>
              <a:defRPr sz="1138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318E7718-5BA5-4479-B432-C1303AEC1636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558422" y="0"/>
            <a:ext cx="585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868451" y="1528464"/>
            <a:ext cx="5126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55333" y="1669111"/>
            <a:ext cx="8101566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031" b="1" i="0">
                <a:solidFill>
                  <a:schemeClr val="accent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585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97500" y="117000"/>
            <a:ext cx="9711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1" y="546845"/>
            <a:ext cx="7310662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111" y="3581731"/>
            <a:ext cx="7310661" cy="223046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sz="1300" i="0">
                <a:solidFill>
                  <a:schemeClr val="bg1"/>
                </a:solidFill>
              </a:defRPr>
            </a:lvl1pPr>
            <a:lvl2pPr marL="371475" indent="0">
              <a:buNone/>
              <a:defRPr sz="1463" i="1">
                <a:solidFill>
                  <a:schemeClr val="bg1"/>
                </a:solidFill>
              </a:defRPr>
            </a:lvl2pPr>
            <a:lvl3pPr marL="742950" indent="0">
              <a:buNone/>
              <a:defRPr sz="1300" i="1">
                <a:solidFill>
                  <a:schemeClr val="bg1"/>
                </a:solidFill>
              </a:defRPr>
            </a:lvl3pPr>
            <a:lvl4pPr marL="1114425" indent="0">
              <a:buNone/>
              <a:defRPr sz="1138" i="1">
                <a:solidFill>
                  <a:schemeClr val="bg1"/>
                </a:solidFill>
              </a:defRPr>
            </a:lvl4pPr>
            <a:lvl5pPr marL="1485900" indent="0">
              <a:buNone/>
              <a:defRPr sz="1138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1DBA348-70E8-4381-8C93-182287B290A5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701" y="6159403"/>
            <a:ext cx="226538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9" y="244717"/>
            <a:ext cx="585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354228" y="1616389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241111" y="1757036"/>
            <a:ext cx="7310661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031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8887288" y="1341281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00201" y="1377656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9476422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08304" y="6168360"/>
            <a:ext cx="122559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766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0" y="1443655"/>
            <a:ext cx="3366638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CONTENT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520" y="2588055"/>
            <a:ext cx="4247926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sz="1300" i="0">
                <a:solidFill>
                  <a:schemeClr val="bg1"/>
                </a:solidFill>
              </a:defRPr>
            </a:lvl1pPr>
            <a:lvl2pPr marL="371475" indent="0">
              <a:buNone/>
              <a:defRPr sz="1463" i="1">
                <a:solidFill>
                  <a:schemeClr val="bg1"/>
                </a:solidFill>
              </a:defRPr>
            </a:lvl2pPr>
            <a:lvl3pPr marL="742950" indent="0">
              <a:buNone/>
              <a:defRPr sz="1300" i="1">
                <a:solidFill>
                  <a:schemeClr val="bg1"/>
                </a:solidFill>
              </a:defRPr>
            </a:lvl3pPr>
            <a:lvl4pPr marL="1114425" indent="0">
              <a:buNone/>
              <a:defRPr sz="1138" i="1">
                <a:solidFill>
                  <a:schemeClr val="bg1"/>
                </a:solidFill>
              </a:defRPr>
            </a:lvl4pPr>
            <a:lvl5pPr marL="1485900" indent="0">
              <a:buNone/>
              <a:defRPr sz="1138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A545E89-2DC6-485A-AABA-CEF9EC255F6F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8" y="1684524"/>
            <a:ext cx="585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354227" y="2882481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241110" y="3023128"/>
            <a:ext cx="336663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031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97211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0" y="1700327"/>
            <a:ext cx="3366638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en-GB" noProof="0"/>
              <a:t>CONTENT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743" y="2138878"/>
            <a:ext cx="3544077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sz="1300" i="0">
                <a:solidFill>
                  <a:schemeClr val="bg1"/>
                </a:solidFill>
              </a:defRPr>
            </a:lvl1pPr>
            <a:lvl2pPr marL="371475" indent="0">
              <a:buNone/>
              <a:defRPr sz="1463" i="1">
                <a:solidFill>
                  <a:schemeClr val="bg1"/>
                </a:solidFill>
              </a:defRPr>
            </a:lvl2pPr>
            <a:lvl3pPr marL="742950" indent="0">
              <a:buNone/>
              <a:defRPr sz="1300" i="1">
                <a:solidFill>
                  <a:schemeClr val="bg1"/>
                </a:solidFill>
              </a:defRPr>
            </a:lvl3pPr>
            <a:lvl4pPr marL="1114425" indent="0">
              <a:buNone/>
              <a:defRPr sz="1138" i="1">
                <a:solidFill>
                  <a:schemeClr val="bg1"/>
                </a:solidFill>
              </a:defRPr>
            </a:lvl4pPr>
            <a:lvl5pPr marL="1485900" indent="0">
              <a:buNone/>
              <a:defRPr sz="1138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10C5714-3264-4997-96F2-B6F900B7CF4D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8" y="1941196"/>
            <a:ext cx="585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354227" y="3139153"/>
            <a:ext cx="5126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241110" y="3279799"/>
            <a:ext cx="336663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031" b="1" i="0">
                <a:solidFill>
                  <a:schemeClr val="bg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618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2316702"/>
            <a:ext cx="8543925" cy="1500187"/>
          </a:xfrm>
        </p:spPr>
        <p:txBody>
          <a:bodyPr rtlCol="0" anchor="b">
            <a:normAutofit/>
          </a:bodyPr>
          <a:lstStyle>
            <a:lvl1pPr>
              <a:defRPr sz="3250"/>
            </a:lvl1pPr>
          </a:lstStyle>
          <a:p>
            <a:pPr rtl="0"/>
            <a:r>
              <a:rPr lang="en-GB" noProof="0"/>
              <a:t>SECTION</a:t>
            </a:r>
            <a:br>
              <a:rPr lang="en-GB" noProof="0"/>
            </a:br>
            <a:r>
              <a:rPr lang="en-GB" noProof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650" y="4083026"/>
            <a:ext cx="8543925" cy="770328"/>
          </a:xfrm>
        </p:spPr>
        <p:txBody>
          <a:bodyPr rtlCol="0">
            <a:norm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3B16D07-E5DC-4B8B-A668-922960AF9429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558422" y="0"/>
            <a:ext cx="585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868451" y="3940727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269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31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2781919"/>
            <a:ext cx="8543925" cy="1500187"/>
          </a:xfrm>
        </p:spPr>
        <p:txBody>
          <a:bodyPr rtlCol="0" anchor="b">
            <a:normAutofit/>
          </a:bodyPr>
          <a:lstStyle>
            <a:lvl1pPr>
              <a:defRPr sz="3250"/>
            </a:lvl1pPr>
          </a:lstStyle>
          <a:p>
            <a:pPr rtl="0"/>
            <a:r>
              <a:rPr lang="en-GB" noProof="0"/>
              <a:t>SECTION</a:t>
            </a:r>
            <a:br>
              <a:rPr lang="en-GB" noProof="0"/>
            </a:br>
            <a:r>
              <a:rPr lang="en-GB" noProof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650" y="4548244"/>
            <a:ext cx="8543925" cy="770328"/>
          </a:xfrm>
        </p:spPr>
        <p:txBody>
          <a:bodyPr rtlCol="0">
            <a:norm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89E55A6D-DF3A-4FD1-9BF6-FAE2B6747800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650" y="6159403"/>
            <a:ext cx="237240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558422" y="3186000"/>
            <a:ext cx="585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868451" y="4405945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6823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97500" y="117000"/>
            <a:ext cx="9711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1" y="2316702"/>
            <a:ext cx="7764301" cy="1500187"/>
          </a:xfrm>
        </p:spPr>
        <p:txBody>
          <a:bodyPr rtlCol="0" anchor="b">
            <a:normAutofit/>
          </a:bodyPr>
          <a:lstStyle>
            <a:lvl1pPr>
              <a:defRPr sz="3250"/>
            </a:lvl1pPr>
          </a:lstStyle>
          <a:p>
            <a:pPr rtl="0"/>
            <a:r>
              <a:rPr lang="en-GB" noProof="0"/>
              <a:t>SECTION</a:t>
            </a:r>
            <a:br>
              <a:rPr lang="en-GB" noProof="0"/>
            </a:br>
            <a:r>
              <a:rPr lang="en-GB" noProof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1110" y="4083026"/>
            <a:ext cx="7764302" cy="770328"/>
          </a:xfrm>
        </p:spPr>
        <p:txBody>
          <a:bodyPr rtlCol="0">
            <a:norm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156B468D-8334-472F-963D-CD236B76AEA6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044198" y="255685"/>
            <a:ext cx="585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354228" y="3940727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8888525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01438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9476422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08304" y="6168360"/>
            <a:ext cx="122559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7830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0" y="1443655"/>
            <a:ext cx="3366638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SECTION</a:t>
            </a:r>
            <a:br>
              <a:rPr lang="en-GB" noProof="0"/>
            </a:br>
            <a:r>
              <a:rPr lang="en-GB" noProof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E87C5A9-315A-484F-BF93-0CBD06996031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8" y="1684524"/>
            <a:ext cx="585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354227" y="2882481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241110" y="3023128"/>
            <a:ext cx="336663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031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1104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0" y="1700327"/>
            <a:ext cx="3366638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en-GB" noProof="0"/>
              <a:t>SECTION</a:t>
            </a:r>
            <a:br>
              <a:rPr lang="en-GB" noProof="0"/>
            </a:br>
            <a:r>
              <a:rPr lang="en-GB" noProof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54FA7CA-7524-4A71-A3DC-5FFEB63E2E54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8" y="1941196"/>
            <a:ext cx="585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354227" y="3139153"/>
            <a:ext cx="5126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241110" y="3279799"/>
            <a:ext cx="336663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031" b="1" i="0">
                <a:solidFill>
                  <a:schemeClr val="bg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0315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724196"/>
            <a:ext cx="8543925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TWO CONTENT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50" y="2272009"/>
            <a:ext cx="4190702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50" y="3386142"/>
            <a:ext cx="4190702" cy="2773258"/>
          </a:xfrm>
        </p:spPr>
        <p:txBody>
          <a:bodyPr rtlCol="0">
            <a:normAutofit/>
          </a:bodyPr>
          <a:lstStyle>
            <a:lvl1pPr marL="146250" indent="-14625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6355" y="2272009"/>
            <a:ext cx="421134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27CF57A-9534-4676-BD9B-20D86494A282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558422" y="0"/>
            <a:ext cx="58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868451" y="322696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5209946" y="322696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26993" y="3386142"/>
            <a:ext cx="4190702" cy="2773258"/>
          </a:xfrm>
        </p:spPr>
        <p:txBody>
          <a:bodyPr rtlCol="0">
            <a:normAutofit/>
          </a:bodyPr>
          <a:lstStyle>
            <a:lvl1pPr marL="146250" indent="-14625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42795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8"/>
            <a:ext cx="9906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724196"/>
            <a:ext cx="8543925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TWO CONTENT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50" y="2272009"/>
            <a:ext cx="4190702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50" y="3386143"/>
            <a:ext cx="4190702" cy="2015247"/>
          </a:xfrm>
        </p:spPr>
        <p:txBody>
          <a:bodyPr rtlCol="0">
            <a:normAutofit/>
          </a:bodyPr>
          <a:lstStyle>
            <a:lvl1pPr marL="146250" indent="-14625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6355" y="2272009"/>
            <a:ext cx="421134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6355" y="3386143"/>
            <a:ext cx="4211340" cy="2015247"/>
          </a:xfrm>
        </p:spPr>
        <p:txBody>
          <a:bodyPr rtlCol="0">
            <a:normAutofit/>
          </a:bodyPr>
          <a:lstStyle>
            <a:lvl1pPr marL="146250" indent="-146250">
              <a:lnSpc>
                <a:spcPct val="100000"/>
              </a:lnSpc>
              <a:spcBef>
                <a:spcPts val="4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185738" lvl="0" indent="-185738" algn="l" defTabSz="742950" rtl="0" eaLnBrk="1" latinLnBrk="0" hangingPunct="1">
              <a:lnSpc>
                <a:spcPct val="100000"/>
              </a:lnSpc>
              <a:spcBef>
                <a:spcPts val="488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2330BF73-2DB5-4CBC-BF6C-EBCD93F80163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558422" y="0"/>
            <a:ext cx="585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868451" y="3226963"/>
            <a:ext cx="5126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5209946" y="3226963"/>
            <a:ext cx="5126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9079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97500" y="117000"/>
            <a:ext cx="9711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724196"/>
            <a:ext cx="8543925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TWO CONTENT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50" y="2272009"/>
            <a:ext cx="4190702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6355" y="2272009"/>
            <a:ext cx="421134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FD226449-8F6B-4A34-A6C9-CF56D92D81F3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558422" y="255684"/>
            <a:ext cx="585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868451" y="322696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5209946" y="322696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8888525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01438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9476422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08304" y="6168360"/>
            <a:ext cx="122559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50" y="3386142"/>
            <a:ext cx="4190702" cy="2773258"/>
          </a:xfrm>
        </p:spPr>
        <p:txBody>
          <a:bodyPr rtlCol="0">
            <a:normAutofit/>
          </a:bodyPr>
          <a:lstStyle>
            <a:lvl1pPr marL="146250" indent="-14625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26993" y="3386142"/>
            <a:ext cx="4190702" cy="2773258"/>
          </a:xfrm>
        </p:spPr>
        <p:txBody>
          <a:bodyPr rtlCol="0">
            <a:normAutofit/>
          </a:bodyPr>
          <a:lstStyle>
            <a:lvl1pPr marL="146250" indent="-14625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6119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704" y="2272009"/>
            <a:ext cx="3867210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0" y="630859"/>
            <a:ext cx="3366638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TWO CONTENT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C71F16C5-E82F-429E-B061-46C593FEDC57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8" y="871728"/>
            <a:ext cx="585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15409" y="2272009"/>
            <a:ext cx="388625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377505" y="322696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5719000" y="322696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41109" y="3386142"/>
            <a:ext cx="3886248" cy="2773258"/>
          </a:xfrm>
        </p:spPr>
        <p:txBody>
          <a:bodyPr rtlCol="0">
            <a:normAutofit/>
          </a:bodyPr>
          <a:lstStyle>
            <a:lvl1pPr marL="146250" indent="-14625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615408" y="3386142"/>
            <a:ext cx="3886248" cy="2773258"/>
          </a:xfrm>
        </p:spPr>
        <p:txBody>
          <a:bodyPr rtlCol="0">
            <a:normAutofit/>
          </a:bodyPr>
          <a:lstStyle>
            <a:lvl1pPr marL="146250" indent="-14625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09643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705" y="2272009"/>
            <a:ext cx="3689296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0" y="630859"/>
            <a:ext cx="3366638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TWO CONTENT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280F12DB-E016-4938-B5D8-CB728C7A890C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8" y="871728"/>
            <a:ext cx="585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15409" y="2272009"/>
            <a:ext cx="388625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377505" y="3226963"/>
            <a:ext cx="5126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5719000" y="322696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241109" y="3386142"/>
            <a:ext cx="3704243" cy="2773258"/>
          </a:xfrm>
        </p:spPr>
        <p:txBody>
          <a:bodyPr rtlCol="0">
            <a:normAutofit/>
          </a:bodyPr>
          <a:lstStyle>
            <a:lvl1pPr marL="146250" indent="-14625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615408" y="3386142"/>
            <a:ext cx="3886244" cy="2773258"/>
          </a:xfrm>
        </p:spPr>
        <p:txBody>
          <a:bodyPr rtlCol="0">
            <a:normAutofit/>
          </a:bodyPr>
          <a:lstStyle>
            <a:lvl1pPr marL="146250" indent="-14625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30519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8"/>
            <a:ext cx="9906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472823"/>
            <a:ext cx="8543925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32CAA96-3792-477B-BDED-E82778CA54D9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558422" y="0"/>
            <a:ext cx="585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9906000" cy="387291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19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059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75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9906000" cy="400922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19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0" y="630859"/>
            <a:ext cx="3366638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PICTURE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4985E983-5AE9-44DA-83AF-FC0217D7F9C7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8" y="871728"/>
            <a:ext cx="585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5991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9905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219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9906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6559" y="4435639"/>
            <a:ext cx="7155782" cy="1571359"/>
          </a:xfrm>
        </p:spPr>
        <p:txBody>
          <a:bodyPr rtlCol="0" anchor="b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PICTURE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C9A508A-11EC-4398-B557-30728607D38B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6559" y="6159403"/>
            <a:ext cx="1750499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042737" y="4914000"/>
            <a:ext cx="585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9087000" y="805368"/>
            <a:ext cx="819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49233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470056"/>
            <a:ext cx="8543925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1EF09FFF-1C4C-4AA0-BF82-AA273CDA4890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558422" y="0"/>
            <a:ext cx="585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50" y="2316979"/>
            <a:ext cx="4190702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50" y="3431112"/>
            <a:ext cx="4190702" cy="2773258"/>
          </a:xfrm>
        </p:spPr>
        <p:txBody>
          <a:bodyPr rtlCol="0">
            <a:normAutofit/>
          </a:bodyPr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57637" y="1402584"/>
            <a:ext cx="421134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57637" y="2516717"/>
            <a:ext cx="4211340" cy="3687653"/>
          </a:xfrm>
        </p:spPr>
        <p:txBody>
          <a:bodyPr rtlCol="0">
            <a:normAutofit/>
          </a:bodyPr>
          <a:lstStyle>
            <a:lvl1pPr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868451" y="327193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5161228" y="2357538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1788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8"/>
            <a:ext cx="9906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470056"/>
            <a:ext cx="8543925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616FAAB-AB1E-4970-89B5-AF0FD3A62259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558422" y="0"/>
            <a:ext cx="585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50" y="2316979"/>
            <a:ext cx="4190702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50" y="3431112"/>
            <a:ext cx="4190702" cy="2017154"/>
          </a:xfrm>
        </p:spPr>
        <p:txBody>
          <a:bodyPr rtlCol="0">
            <a:normAutofit/>
          </a:bodyPr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57637" y="1402584"/>
            <a:ext cx="421134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57637" y="2516717"/>
            <a:ext cx="4211340" cy="2931545"/>
          </a:xfrm>
        </p:spPr>
        <p:txBody>
          <a:bodyPr rtlCol="0">
            <a:normAutofit/>
          </a:bodyPr>
          <a:lstStyle>
            <a:lvl1pPr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868451" y="3271933"/>
            <a:ext cx="5126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5161228" y="2357538"/>
            <a:ext cx="5126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77176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97500" y="117000"/>
            <a:ext cx="9711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8888525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01438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9476422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470056"/>
            <a:ext cx="8543925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33A573A-4503-4D57-BF8E-BF91300B4C4B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558422" y="255842"/>
            <a:ext cx="585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50" y="2316979"/>
            <a:ext cx="4190702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50" y="3431112"/>
            <a:ext cx="4190702" cy="2773258"/>
          </a:xfrm>
        </p:spPr>
        <p:txBody>
          <a:bodyPr rtlCol="0">
            <a:normAutofit/>
          </a:bodyPr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57637" y="1402584"/>
            <a:ext cx="421134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57637" y="2516717"/>
            <a:ext cx="4211340" cy="3687653"/>
          </a:xfrm>
        </p:spPr>
        <p:txBody>
          <a:bodyPr rtlCol="0">
            <a:normAutofit/>
          </a:bodyPr>
          <a:lstStyle>
            <a:lvl1pPr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868451" y="327193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5161228" y="2357538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08304" y="6168360"/>
            <a:ext cx="122559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2502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704" y="2272009"/>
            <a:ext cx="3867210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0" y="630859"/>
            <a:ext cx="3366638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CHART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F0CA5668-02E9-42AC-BC74-8E90B03DF2DD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8" y="871728"/>
            <a:ext cx="585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3704" y="3386142"/>
            <a:ext cx="3867210" cy="2773258"/>
          </a:xfrm>
        </p:spPr>
        <p:txBody>
          <a:bodyPr rtlCol="0">
            <a:normAutofit/>
          </a:bodyPr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15409" y="1414759"/>
            <a:ext cx="388625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15409" y="2528892"/>
            <a:ext cx="3886255" cy="3630507"/>
          </a:xfrm>
        </p:spPr>
        <p:txBody>
          <a:bodyPr rtlCol="0">
            <a:normAutofit/>
          </a:bodyPr>
          <a:lstStyle>
            <a:lvl1pPr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377505" y="322696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5719000" y="236971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21152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705" y="2272009"/>
            <a:ext cx="3689296" cy="823912"/>
          </a:xfrm>
        </p:spPr>
        <p:txBody>
          <a:bodyPr rtlCol="0" anchor="b"/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110" y="630859"/>
            <a:ext cx="3366638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CHART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7FE9F1-75DB-404E-9288-C2872D56669A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044198" y="871728"/>
            <a:ext cx="585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3705" y="3386142"/>
            <a:ext cx="3689296" cy="2773258"/>
          </a:xfrm>
        </p:spPr>
        <p:txBody>
          <a:bodyPr rtlCol="0">
            <a:normAutofit/>
          </a:bodyPr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0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13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15409" y="1414759"/>
            <a:ext cx="388625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15409" y="2528892"/>
            <a:ext cx="3886255" cy="3630507"/>
          </a:xfrm>
        </p:spPr>
        <p:txBody>
          <a:bodyPr rtlCol="0">
            <a:normAutofit/>
          </a:bodyPr>
          <a:lstStyle>
            <a:lvl1pPr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377505" y="3226963"/>
            <a:ext cx="5126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5719000" y="2369713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73912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652070"/>
            <a:ext cx="3194943" cy="2390931"/>
          </a:xfrm>
        </p:spPr>
        <p:txBody>
          <a:bodyPr rtlCol="0" anchor="b">
            <a:noAutofit/>
          </a:bodyPr>
          <a:lstStyle>
            <a:lvl1pPr>
              <a:defRPr sz="3250"/>
            </a:lvl1pPr>
          </a:lstStyle>
          <a:p>
            <a:pPr rtl="0"/>
            <a:r>
              <a:rPr lang="en-GB" noProof="0"/>
              <a:t>PICTURE</a:t>
            </a:r>
            <a:br>
              <a:rPr lang="en-GB" noProof="0"/>
            </a:br>
            <a:r>
              <a:rPr lang="en-GB" noProof="0"/>
              <a:t>WITH</a:t>
            </a:r>
            <a:br>
              <a:rPr lang="en-GB" noProof="0"/>
            </a:br>
            <a:r>
              <a:rPr lang="en-GB" noProof="0"/>
              <a:t>CAPTION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50648" y="1"/>
            <a:ext cx="4250648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25">
                <a:solidFill>
                  <a:schemeClr val="bg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650" y="3283710"/>
            <a:ext cx="3194943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C831A763-8C89-4149-B065-CD0171734A23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558422" y="0"/>
            <a:ext cx="585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868451" y="3169769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5113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8"/>
            <a:ext cx="9906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647704"/>
            <a:ext cx="5111559" cy="1328497"/>
          </a:xfrm>
        </p:spPr>
        <p:txBody>
          <a:bodyPr rtlCol="0" anchor="b">
            <a:noAutofit/>
          </a:bodyPr>
          <a:lstStyle>
            <a:lvl1pPr>
              <a:defRPr sz="325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PICTURE WITH</a:t>
            </a:r>
            <a:br>
              <a:rPr lang="en-GB" noProof="0"/>
            </a:br>
            <a:r>
              <a:rPr lang="en-GB" noProof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9906000" cy="2581498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25">
                <a:solidFill>
                  <a:schemeClr val="bg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650" y="2216910"/>
            <a:ext cx="5111559" cy="654726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2AE3F3BC-ACD4-4D41-A61A-FEAB8025F9A1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558423" y="0"/>
            <a:ext cx="58275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868451" y="2102969"/>
            <a:ext cx="5126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69242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473" y="652070"/>
            <a:ext cx="2836275" cy="2390931"/>
          </a:xfrm>
        </p:spPr>
        <p:txBody>
          <a:bodyPr rtlCol="0" anchor="b">
            <a:noAutofit/>
          </a:bodyPr>
          <a:lstStyle>
            <a:lvl1pPr>
              <a:defRPr sz="3250"/>
            </a:lvl1pPr>
          </a:lstStyle>
          <a:p>
            <a:pPr rtl="0"/>
            <a:r>
              <a:rPr lang="en-GB" noProof="0"/>
              <a:t>PICTURE</a:t>
            </a:r>
            <a:br>
              <a:rPr lang="en-GB" noProof="0"/>
            </a:br>
            <a:r>
              <a:rPr lang="en-GB" noProof="0"/>
              <a:t>WITH</a:t>
            </a:r>
            <a:br>
              <a:rPr lang="en-GB" noProof="0"/>
            </a:br>
            <a:r>
              <a:rPr lang="en-GB" noProof="0"/>
              <a:t>CAPTION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50648" y="1"/>
            <a:ext cx="4250648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25">
                <a:solidFill>
                  <a:schemeClr val="bg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4473" y="3283710"/>
            <a:ext cx="2836275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2431F8-E731-4408-A5AE-3E3DF9B2D3B9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038244" y="837333"/>
            <a:ext cx="59185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348273" y="3169769"/>
            <a:ext cx="5126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560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398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607100"/>
            <a:ext cx="3849204" cy="697044"/>
          </a:xfrm>
        </p:spPr>
        <p:txBody>
          <a:bodyPr rtlCol="0" anchor="b">
            <a:noAutofit/>
          </a:bodyPr>
          <a:lstStyle>
            <a:lvl1pPr>
              <a:defRPr lang="en-US" sz="325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4651" y="26355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14786220-F3C3-4B9D-B9A4-283FC779F846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558422" y="0"/>
            <a:ext cx="585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9093825" y="802800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6558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629976" y="26355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505301" y="26355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54651" y="47467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629976" y="47467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505301" y="47467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4651" y="3059154"/>
            <a:ext cx="2646048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629976" y="3059154"/>
            <a:ext cx="2646048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505301" y="3059154"/>
            <a:ext cx="2646048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4651" y="5170359"/>
            <a:ext cx="2646048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3629976" y="5170359"/>
            <a:ext cx="2646048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505301" y="5170359"/>
            <a:ext cx="2646048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3866" y="1757980"/>
            <a:ext cx="704925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66306" y="1757980"/>
            <a:ext cx="704925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38745" y="1757980"/>
            <a:ext cx="704925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3866" y="3890091"/>
            <a:ext cx="704925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66306" y="3890091"/>
            <a:ext cx="704925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538745" y="3890091"/>
            <a:ext cx="704925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903342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40"/>
            <a:ext cx="9906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607100"/>
            <a:ext cx="3849204" cy="697044"/>
          </a:xfrm>
        </p:spPr>
        <p:txBody>
          <a:bodyPr rtlCol="0" anchor="b">
            <a:noAutofit/>
          </a:bodyPr>
          <a:lstStyle>
            <a:lvl1pPr>
              <a:defRPr lang="en-US" sz="325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4651" y="245271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747E47B6-78DB-493F-BCE8-225FD80562B2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558422" y="0"/>
            <a:ext cx="585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9093825" y="802800"/>
            <a:ext cx="81350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6558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629976" y="245271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505301" y="245271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54651" y="456391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629976" y="456391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505301" y="456391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4651" y="287627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629976" y="287627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505301" y="287627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4651" y="498747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3629976" y="498747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505301" y="498747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46003" y="1575100"/>
            <a:ext cx="704925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18442" y="1575100"/>
            <a:ext cx="704925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90881" y="1575100"/>
            <a:ext cx="704925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46003" y="3707211"/>
            <a:ext cx="704925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18442" y="3707211"/>
            <a:ext cx="704925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590881" y="3707211"/>
            <a:ext cx="704925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4839328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97500" y="117000"/>
            <a:ext cx="9711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650" y="607100"/>
            <a:ext cx="3849204" cy="697044"/>
          </a:xfrm>
        </p:spPr>
        <p:txBody>
          <a:bodyPr rtlCol="0" anchor="b">
            <a:noAutofit/>
          </a:bodyPr>
          <a:lstStyle>
            <a:lvl1pPr>
              <a:defRPr lang="en-US" sz="325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4651" y="26355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C1E9BBE-FD7E-46D2-9B4E-1B94E796C945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558422" y="244444"/>
            <a:ext cx="585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629976" y="26355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505301" y="26355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54651" y="47467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629976" y="47467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505301" y="47467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4651" y="305915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629976" y="305915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505301" y="305915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4651" y="517035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3629976" y="517035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505301" y="517035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46003" y="1757980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18442" y="1757980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90881" y="1757980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46003" y="3890091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18442" y="3890091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590881" y="3890091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9476422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8888525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01438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08304" y="6168360"/>
            <a:ext cx="122559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34571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472" y="645200"/>
            <a:ext cx="3849204" cy="1338841"/>
          </a:xfrm>
        </p:spPr>
        <p:txBody>
          <a:bodyPr rtlCol="0" anchor="b">
            <a:noAutofit/>
          </a:bodyPr>
          <a:lstStyle>
            <a:lvl1pPr>
              <a:defRPr lang="en-US" sz="325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OVERVIEW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26126" y="30927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C08E4EE-E882-40F9-84C4-4607914EBEB1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9093825" y="802800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6075" y="838801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6558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01451" y="30927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876776" y="30927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126126" y="52039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001451" y="52039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876776" y="52039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126126" y="351635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001451" y="351635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876776" y="351635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126126" y="562755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001451" y="562755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876776" y="562755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17478" y="2215180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89917" y="2215180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62356" y="2215180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217478" y="4347291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089917" y="4347291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62356" y="4347291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044198" y="871728"/>
            <a:ext cx="585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</p:spTree>
    <p:extLst>
      <p:ext uri="{BB962C8B-B14F-4D97-AF65-F5344CB8AC3E}">
        <p14:creationId xmlns:p14="http://schemas.microsoft.com/office/powerpoint/2010/main" val="95829087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3838575" y="0"/>
            <a:ext cx="6067425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472" y="645200"/>
            <a:ext cx="3849204" cy="1338841"/>
          </a:xfrm>
        </p:spPr>
        <p:txBody>
          <a:bodyPr rtlCol="0" anchor="b">
            <a:noAutofit/>
          </a:bodyPr>
          <a:lstStyle>
            <a:lvl1pPr>
              <a:defRPr lang="en-US" sz="325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OVERVIEW</a:t>
            </a:r>
            <a:br>
              <a:rPr lang="en-GB" noProof="0"/>
            </a:br>
            <a:r>
              <a:rPr lang="en-GB" noProof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26126" y="30927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6F36BFF-7D9C-48D2-8AD3-AF0BE64CCE4E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9092499" y="800959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411" y="837333"/>
            <a:ext cx="49625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975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4338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753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9093825" y="802800"/>
            <a:ext cx="81350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196558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01451" y="30927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876776" y="3092790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126126" y="52039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001451" y="52039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876776" y="5203995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31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</a:pPr>
            <a:r>
              <a:rPr lang="en-GB" noProof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126126" y="351635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001451" y="351635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876776" y="3516354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126126" y="562755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001451" y="562755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876776" y="5627559"/>
            <a:ext cx="2646048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3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marL="0" lvl="0" indent="0" algn="l" defTabSz="742950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17478" y="2215180"/>
            <a:ext cx="704925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89917" y="2215180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62356" y="2215180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217478" y="4347291"/>
            <a:ext cx="704925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089917" y="4347291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62356" y="4347291"/>
            <a:ext cx="704925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044198" y="871728"/>
            <a:ext cx="585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</p:spTree>
    <p:extLst>
      <p:ext uri="{BB962C8B-B14F-4D97-AF65-F5344CB8AC3E}">
        <p14:creationId xmlns:p14="http://schemas.microsoft.com/office/powerpoint/2010/main" val="182955973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4200" y="1144588"/>
            <a:ext cx="7633763" cy="1483413"/>
          </a:xfrm>
        </p:spPr>
        <p:txBody>
          <a:bodyPr rtlCol="0">
            <a:noAutofit/>
          </a:bodyPr>
          <a:lstStyle>
            <a:lvl1pPr>
              <a:defRPr sz="4469"/>
            </a:lvl1pPr>
          </a:lstStyle>
          <a:p>
            <a:pPr rtl="0"/>
            <a:r>
              <a:rPr lang="en-GB" noProof="0"/>
              <a:t>THANK</a:t>
            </a:r>
            <a:br>
              <a:rPr lang="en-GB" noProof="0"/>
            </a:br>
            <a:r>
              <a:rPr lang="en-GB" noProof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7BE49457-38ED-4DCD-B5E8-08B7939CCCDC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120942" y="0"/>
            <a:ext cx="117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72866" y="3038689"/>
            <a:ext cx="74295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</a:t>
            </a:r>
            <a:br>
              <a:rPr lang="en-GB" noProof="0"/>
            </a:br>
            <a:r>
              <a:rPr lang="en-GB" noProof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590174" y="2883641"/>
            <a:ext cx="7559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314323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0539" y="5377581"/>
            <a:ext cx="1186656" cy="481013"/>
          </a:xfrm>
        </p:spPr>
        <p:txBody>
          <a:bodyPr rtlCol="0"/>
          <a:lstStyle>
            <a:lvl1pPr marL="0" indent="0" algn="r">
              <a:buNone/>
              <a:defRPr lang="en-US" sz="2438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7102591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9905991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2866" y="2522758"/>
            <a:ext cx="7155782" cy="2387600"/>
          </a:xfrm>
        </p:spPr>
        <p:txBody>
          <a:bodyPr rtlCol="0" anchor="b">
            <a:normAutofit/>
          </a:bodyPr>
          <a:lstStyle>
            <a:lvl1pPr algn="l">
              <a:defRPr sz="4469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THANK</a:t>
            </a:r>
            <a:br>
              <a:rPr lang="en-GB" noProof="0"/>
            </a:br>
            <a:r>
              <a:rPr lang="en-GB" noProof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2866" y="5257227"/>
            <a:ext cx="74295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</a:t>
            </a:r>
            <a:br>
              <a:rPr lang="en-GB" noProof="0"/>
            </a:br>
            <a:r>
              <a:rPr lang="en-GB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723FFCF8-16B7-4491-99BE-3CE823977561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120942" y="3438000"/>
            <a:ext cx="117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590174" y="5102179"/>
            <a:ext cx="7559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314323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0539" y="1006894"/>
            <a:ext cx="1186656" cy="481013"/>
          </a:xfrm>
        </p:spPr>
        <p:txBody>
          <a:bodyPr rtlCol="0"/>
          <a:lstStyle>
            <a:lvl1pPr marL="0" indent="0" algn="r">
              <a:buNone/>
              <a:defRPr lang="en-US" sz="2438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9041121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9906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2866" y="4700333"/>
            <a:ext cx="7155782" cy="915873"/>
          </a:xfrm>
        </p:spPr>
        <p:txBody>
          <a:bodyPr rtlCol="0" anchor="b">
            <a:normAutofit/>
          </a:bodyPr>
          <a:lstStyle>
            <a:lvl1pPr algn="l">
              <a:defRPr sz="4469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2866" y="5963075"/>
            <a:ext cx="74295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01A6BA3-57D0-4F37-992F-11EF8C30718E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120942" y="4878000"/>
            <a:ext cx="117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590174" y="5808027"/>
            <a:ext cx="7559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314323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0539" y="1006894"/>
            <a:ext cx="1186656" cy="481013"/>
          </a:xfrm>
        </p:spPr>
        <p:txBody>
          <a:bodyPr rtlCol="0"/>
          <a:lstStyle>
            <a:lvl1pPr marL="0" indent="0" algn="r">
              <a:buNone/>
              <a:defRPr lang="en-US" sz="2438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73959530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97500" y="117000"/>
            <a:ext cx="9711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2867" y="2413987"/>
            <a:ext cx="5774706" cy="1838643"/>
          </a:xfrm>
        </p:spPr>
        <p:txBody>
          <a:bodyPr rtlCol="0" anchor="b">
            <a:normAutofit/>
          </a:bodyPr>
          <a:lstStyle>
            <a:lvl1pPr algn="l">
              <a:defRPr sz="4469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THANK</a:t>
            </a:r>
            <a:br>
              <a:rPr lang="en-GB" noProof="0"/>
            </a:br>
            <a:r>
              <a:rPr lang="en-GB" noProof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2867" y="4599499"/>
            <a:ext cx="5774706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tx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</a:t>
            </a:r>
            <a:br>
              <a:rPr lang="en-GB" noProof="0"/>
            </a:br>
            <a:r>
              <a:rPr lang="en-GB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3DA2824F-ABB3-4DD3-93C0-EBC2D8DEE1F5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120942" y="2740862"/>
            <a:ext cx="117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590174" y="4444451"/>
            <a:ext cx="7559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0123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0539" y="5513937"/>
            <a:ext cx="1186656" cy="481013"/>
          </a:xfrm>
        </p:spPr>
        <p:txBody>
          <a:bodyPr rtlCol="0"/>
          <a:lstStyle>
            <a:lvl1pPr marL="0" indent="0" algn="r">
              <a:buNone/>
              <a:defRPr lang="en-US" sz="2438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8836388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9906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2866" y="4764501"/>
            <a:ext cx="7155782" cy="915873"/>
          </a:xfrm>
        </p:spPr>
        <p:txBody>
          <a:bodyPr rtlCol="0" anchor="b">
            <a:normAutofit/>
          </a:bodyPr>
          <a:lstStyle>
            <a:lvl1pPr algn="l">
              <a:defRPr sz="4469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n-GB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2866" y="6043285"/>
            <a:ext cx="74295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2438" b="1" i="0">
                <a:solidFill>
                  <a:schemeClr val="accent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rtl="0"/>
            <a:r>
              <a:rPr lang="en-GB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8575" y="6187539"/>
            <a:ext cx="222885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83C80D3-A338-4A4F-80D2-978975A22C8D}" type="datetime1">
              <a:rPr lang="en-GB" noProof="0" smtClean="0"/>
              <a:t>25/06/2023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85" y="6187539"/>
            <a:ext cx="264604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120942" y="4950000"/>
            <a:ext cx="117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63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8791575" y="870003"/>
            <a:ext cx="11144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67750" y="1005186"/>
            <a:ext cx="1186656" cy="481013"/>
          </a:xfrm>
        </p:spPr>
        <p:txBody>
          <a:bodyPr rtlCol="0"/>
          <a:lstStyle>
            <a:lvl1pPr marL="0" indent="0" algn="l">
              <a:buNone/>
              <a:defRPr lang="en-US" sz="2438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590174" y="5823067"/>
            <a:ext cx="75598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2274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07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8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3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362B-5607-4792-B51B-7AD588F1716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5612-AC5E-49F0-80E3-A36D630F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7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ChangeArrowheads="1"/>
          </p:cNvSpPr>
          <p:nvPr/>
        </p:nvSpPr>
        <p:spPr bwMode="auto">
          <a:xfrm>
            <a:off x="1" y="904876"/>
            <a:ext cx="230882" cy="703263"/>
          </a:xfrm>
          <a:prstGeom prst="rect">
            <a:avLst/>
          </a:prstGeom>
          <a:solidFill>
            <a:srgbClr val="0F80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7146" tIns="37146" rIns="37146" bIns="37146" anchor="ctr"/>
          <a:lstStyle/>
          <a:p>
            <a:pPr algn="ctr" hangingPunct="0"/>
            <a:endParaRPr lang="en-US" sz="1463" b="0" dirty="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027" name="Shape 4"/>
          <p:cNvSpPr>
            <a:spLocks noGrp="1"/>
          </p:cNvSpPr>
          <p:nvPr>
            <p:ph type="title"/>
          </p:nvPr>
        </p:nvSpPr>
        <p:spPr bwMode="auto">
          <a:xfrm>
            <a:off x="361156" y="904876"/>
            <a:ext cx="8543925" cy="7540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Title Text</a:t>
            </a:r>
          </a:p>
        </p:txBody>
      </p:sp>
      <p:sp>
        <p:nvSpPr>
          <p:cNvPr id="1028" name="Shape 5"/>
          <p:cNvSpPr>
            <a:spLocks noGrp="1"/>
          </p:cNvSpPr>
          <p:nvPr>
            <p:ph type="body" idx="1"/>
          </p:nvPr>
        </p:nvSpPr>
        <p:spPr bwMode="auto">
          <a:xfrm>
            <a:off x="361156" y="1901825"/>
            <a:ext cx="4114602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Body Level One</a:t>
            </a:r>
          </a:p>
          <a:p>
            <a:pPr lvl="1"/>
            <a:r>
              <a:rPr lang="en-US" dirty="0">
                <a:sym typeface="Arial" charset="0"/>
              </a:rPr>
              <a:t>Body Level Two</a:t>
            </a:r>
          </a:p>
          <a:p>
            <a:pPr lvl="2"/>
            <a:r>
              <a:rPr lang="en-US" dirty="0">
                <a:sym typeface="Arial" charset="0"/>
              </a:rPr>
              <a:t>Body Level Three</a:t>
            </a:r>
          </a:p>
          <a:p>
            <a:pPr lvl="3"/>
            <a:r>
              <a:rPr lang="en-US" dirty="0">
                <a:sym typeface="Arial" charset="0"/>
              </a:rPr>
              <a:t>Body Level Four</a:t>
            </a:r>
          </a:p>
          <a:p>
            <a:pPr lvl="4"/>
            <a:r>
              <a:rPr lang="en-US" dirty="0">
                <a:sym typeface="Arial" charset="0"/>
              </a:rPr>
              <a:t>Body Level Five</a:t>
            </a:r>
          </a:p>
        </p:txBody>
      </p:sp>
      <p:sp>
        <p:nvSpPr>
          <p:cNvPr id="1029" name="Shape 6"/>
          <p:cNvSpPr>
            <a:spLocks noGrp="1"/>
          </p:cNvSpPr>
          <p:nvPr>
            <p:ph type="sldNum" sz="quarter" idx="2"/>
          </p:nvPr>
        </p:nvSpPr>
        <p:spPr bwMode="auto">
          <a:xfrm>
            <a:off x="6861097" y="6235166"/>
            <a:ext cx="238203" cy="2423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975" b="0">
                <a:solidFill>
                  <a:srgbClr val="888888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95CBEC59-7FF9-4688-98DF-89832A0C90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373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</p:sldLayoutIdLst>
  <p:transition spd="med"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5" b="1">
          <a:solidFill>
            <a:schemeClr val="bg1"/>
          </a:solidFill>
          <a:latin typeface="Arial"/>
          <a:ea typeface="ＭＳ Ｐゴシック" charset="0"/>
          <a:cs typeface="Arial"/>
          <a:sym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5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5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5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5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5pPr>
      <a:lvl6pPr marL="0" marR="0" indent="0" algn="l" defTabSz="74295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75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74295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75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74295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75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74295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75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5738" indent="-185738" algn="l" rtl="0" eaLnBrk="1" fontAlgn="base" hangingPunct="1">
        <a:lnSpc>
          <a:spcPct val="90000"/>
        </a:lnSpc>
        <a:spcBef>
          <a:spcPts val="813"/>
        </a:spcBef>
        <a:spcAft>
          <a:spcPct val="0"/>
        </a:spcAft>
        <a:buSzPct val="100000"/>
        <a:buFont typeface="Helvetica" charset="0"/>
        <a:buChar char="–"/>
        <a:defRPr sz="2275">
          <a:solidFill>
            <a:schemeClr val="bg1"/>
          </a:solidFill>
          <a:latin typeface="Arial"/>
          <a:ea typeface="ＭＳ Ｐゴシック" charset="0"/>
          <a:cs typeface="Arial"/>
          <a:sym typeface="Arial" charset="0"/>
        </a:defRPr>
      </a:lvl1pPr>
      <a:lvl2pPr marL="588169" indent="-216694" algn="l" rtl="0" eaLnBrk="1" fontAlgn="base" hangingPunct="1">
        <a:lnSpc>
          <a:spcPct val="90000"/>
        </a:lnSpc>
        <a:spcBef>
          <a:spcPts val="813"/>
        </a:spcBef>
        <a:spcAft>
          <a:spcPct val="0"/>
        </a:spcAft>
        <a:buSzPct val="100000"/>
        <a:buFont typeface="Helvetica" charset="0"/>
        <a:buChar char="•"/>
        <a:defRPr sz="2275">
          <a:solidFill>
            <a:schemeClr val="bg1"/>
          </a:solidFill>
          <a:latin typeface="Arial"/>
          <a:ea typeface="Arial"/>
          <a:cs typeface="Arial"/>
          <a:sym typeface="Arial" charset="0"/>
        </a:defRPr>
      </a:lvl2pPr>
      <a:lvl3pPr marL="1002209" indent="-259259" algn="l" rtl="0" eaLnBrk="1" fontAlgn="base" hangingPunct="1">
        <a:lnSpc>
          <a:spcPct val="90000"/>
        </a:lnSpc>
        <a:spcBef>
          <a:spcPts val="813"/>
        </a:spcBef>
        <a:spcAft>
          <a:spcPct val="0"/>
        </a:spcAft>
        <a:buSzPct val="100000"/>
        <a:buFont typeface="Helvetica" charset="0"/>
        <a:buChar char="•"/>
        <a:defRPr sz="2275">
          <a:solidFill>
            <a:schemeClr val="bg1"/>
          </a:solidFill>
          <a:latin typeface="Arial"/>
          <a:ea typeface="Arial"/>
          <a:cs typeface="Arial"/>
          <a:sym typeface="Arial" charset="0"/>
        </a:defRPr>
      </a:lvl3pPr>
      <a:lvl4pPr marL="1403350" indent="-288925" algn="l" rtl="0" eaLnBrk="1" fontAlgn="base" hangingPunct="1">
        <a:lnSpc>
          <a:spcPct val="90000"/>
        </a:lnSpc>
        <a:spcBef>
          <a:spcPts val="813"/>
        </a:spcBef>
        <a:spcAft>
          <a:spcPct val="0"/>
        </a:spcAft>
        <a:buSzPct val="100000"/>
        <a:buFont typeface="Helvetica" charset="0"/>
        <a:buChar char="•"/>
        <a:defRPr sz="2275">
          <a:solidFill>
            <a:schemeClr val="bg1"/>
          </a:solidFill>
          <a:latin typeface="Arial"/>
          <a:ea typeface="Arial"/>
          <a:cs typeface="Arial"/>
          <a:sym typeface="Arial" charset="0"/>
        </a:defRPr>
      </a:lvl4pPr>
      <a:lvl5pPr marL="1774825" indent="-288925" algn="l" rtl="0" eaLnBrk="1" fontAlgn="base" hangingPunct="1">
        <a:lnSpc>
          <a:spcPct val="90000"/>
        </a:lnSpc>
        <a:spcBef>
          <a:spcPts val="813"/>
        </a:spcBef>
        <a:spcAft>
          <a:spcPct val="0"/>
        </a:spcAft>
        <a:buSzPct val="100000"/>
        <a:buFont typeface="Helvetica" charset="0"/>
        <a:buChar char="•"/>
        <a:defRPr sz="2275">
          <a:solidFill>
            <a:schemeClr val="bg1"/>
          </a:solidFill>
          <a:latin typeface="Arial"/>
          <a:ea typeface="Arial"/>
          <a:cs typeface="Arial"/>
          <a:sym typeface="Arial" charset="0"/>
        </a:defRPr>
      </a:lvl5pPr>
      <a:lvl6pPr marL="2146300" marR="0" indent="-288925" algn="l" defTabSz="742950" eaLnBrk="1" latinLnBrk="0" hangingPunct="1">
        <a:lnSpc>
          <a:spcPct val="90000"/>
        </a:lnSpc>
        <a:spcBef>
          <a:spcPts val="813"/>
        </a:spcBef>
        <a:spcAft>
          <a:spcPts val="0"/>
        </a:spcAft>
        <a:buClrTx/>
        <a:buSzPct val="100000"/>
        <a:buFont typeface="Helvetica"/>
        <a:buChar char="•"/>
        <a:tabLst/>
        <a:defRPr sz="2275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2517775" marR="0" indent="-288925" algn="l" defTabSz="742950" eaLnBrk="1" latinLnBrk="0" hangingPunct="1">
        <a:lnSpc>
          <a:spcPct val="90000"/>
        </a:lnSpc>
        <a:spcBef>
          <a:spcPts val="813"/>
        </a:spcBef>
        <a:spcAft>
          <a:spcPts val="0"/>
        </a:spcAft>
        <a:buClrTx/>
        <a:buSzPct val="100000"/>
        <a:buFont typeface="Helvetica"/>
        <a:buChar char="•"/>
        <a:tabLst/>
        <a:defRPr sz="2275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2889250" marR="0" indent="-288925" algn="l" defTabSz="742950" eaLnBrk="1" latinLnBrk="0" hangingPunct="1">
        <a:lnSpc>
          <a:spcPct val="90000"/>
        </a:lnSpc>
        <a:spcBef>
          <a:spcPts val="813"/>
        </a:spcBef>
        <a:spcAft>
          <a:spcPts val="0"/>
        </a:spcAft>
        <a:buClrTx/>
        <a:buSzPct val="100000"/>
        <a:buFont typeface="Helvetica"/>
        <a:buChar char="•"/>
        <a:tabLst/>
        <a:defRPr sz="2275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3260725" marR="0" indent="-288925" algn="l" defTabSz="742950" eaLnBrk="1" latinLnBrk="0" hangingPunct="1">
        <a:lnSpc>
          <a:spcPct val="90000"/>
        </a:lnSpc>
        <a:spcBef>
          <a:spcPts val="813"/>
        </a:spcBef>
        <a:spcAft>
          <a:spcPts val="0"/>
        </a:spcAft>
        <a:buClrTx/>
        <a:buSzPct val="100000"/>
        <a:buFont typeface="Helvetica"/>
        <a:buChar char="•"/>
        <a:tabLst/>
        <a:defRPr sz="2275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NabajeetBarman/datasheet-for-qoe-datase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abajeet.Barman@kingston.ac.uk" TargetMode="Externa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97" y="2299039"/>
            <a:ext cx="9338976" cy="1311043"/>
          </a:xfrm>
        </p:spPr>
        <p:txBody>
          <a:bodyPr rtlCol="0" anchor="b">
            <a:noAutofit/>
          </a:bodyPr>
          <a:lstStyle/>
          <a:p>
            <a:pPr algn="ctr" rtl="0"/>
            <a:r>
              <a:rPr lang="en-GB" sz="3900" dirty="0">
                <a:solidFill>
                  <a:schemeClr val="bg1"/>
                </a:solidFill>
              </a:rPr>
              <a:t>Datasheet for Subjective and Objective Quality Assessment Datasets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184" y="4558961"/>
            <a:ext cx="8213662" cy="1010034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en-GB" sz="2275" b="0" u="sng" dirty="0">
                <a:solidFill>
                  <a:schemeClr val="bg1"/>
                </a:solidFill>
              </a:rPr>
              <a:t>Nabajeet Barman</a:t>
            </a:r>
            <a:r>
              <a:rPr lang="en-GB" sz="2275" b="0" baseline="30000" dirty="0">
                <a:solidFill>
                  <a:schemeClr val="bg1"/>
                </a:solidFill>
              </a:rPr>
              <a:t>§*</a:t>
            </a:r>
            <a:r>
              <a:rPr lang="en-GB" sz="2275" b="0" dirty="0">
                <a:solidFill>
                  <a:schemeClr val="bg1"/>
                </a:solidFill>
              </a:rPr>
              <a:t>, </a:t>
            </a:r>
            <a:r>
              <a:rPr lang="en-GB" sz="2275" b="0" dirty="0" err="1">
                <a:solidFill>
                  <a:schemeClr val="bg1"/>
                </a:solidFill>
              </a:rPr>
              <a:t>Yuriy</a:t>
            </a:r>
            <a:r>
              <a:rPr lang="en-GB" sz="2275" b="0" dirty="0">
                <a:solidFill>
                  <a:schemeClr val="bg1"/>
                </a:solidFill>
              </a:rPr>
              <a:t> Reznik</a:t>
            </a:r>
            <a:r>
              <a:rPr lang="en-GB" sz="2275" b="0" baseline="30000" dirty="0">
                <a:solidFill>
                  <a:schemeClr val="bg1"/>
                </a:solidFill>
              </a:rPr>
              <a:t>‡</a:t>
            </a:r>
            <a:r>
              <a:rPr lang="en-GB" sz="2275" b="0" dirty="0">
                <a:solidFill>
                  <a:schemeClr val="bg1"/>
                </a:solidFill>
              </a:rPr>
              <a:t> and Maria Martini</a:t>
            </a:r>
            <a:r>
              <a:rPr lang="en-GB" sz="2275" b="0" baseline="30000" dirty="0">
                <a:solidFill>
                  <a:schemeClr val="bg1"/>
                </a:solidFill>
              </a:rPr>
              <a:t>§</a:t>
            </a:r>
          </a:p>
          <a:p>
            <a:pPr algn="ctr" rtl="0"/>
            <a:r>
              <a:rPr lang="en-GB" sz="1950" b="0" baseline="30000" dirty="0">
                <a:solidFill>
                  <a:schemeClr val="bg1"/>
                </a:solidFill>
              </a:rPr>
              <a:t>§</a:t>
            </a:r>
            <a:r>
              <a:rPr lang="en-GB" sz="1950" b="0" dirty="0">
                <a:solidFill>
                  <a:schemeClr val="bg1"/>
                </a:solidFill>
              </a:rPr>
              <a:t>Kingston University, London </a:t>
            </a:r>
          </a:p>
          <a:p>
            <a:pPr algn="ctr" rtl="0"/>
            <a:r>
              <a:rPr lang="en-GB" sz="1950" b="0" baseline="30000" dirty="0">
                <a:solidFill>
                  <a:schemeClr val="bg1"/>
                </a:solidFill>
              </a:rPr>
              <a:t>‡ </a:t>
            </a:r>
            <a:r>
              <a:rPr lang="en-GB" sz="1950" b="0" dirty="0">
                <a:solidFill>
                  <a:schemeClr val="bg1"/>
                </a:solidFill>
              </a:rPr>
              <a:t>Brightcove Inc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736E5E-8819-034A-1AA6-2415DA23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t="3366" r="24073" b="3366"/>
          <a:stretch/>
        </p:blipFill>
        <p:spPr bwMode="auto">
          <a:xfrm>
            <a:off x="303045" y="111140"/>
            <a:ext cx="1126279" cy="11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ightcove Launches 'Ad Monetization' Service for Media Clients,  Establishes Global Advertising Operations Team">
            <a:extLst>
              <a:ext uri="{FF2B5EF4-FFF2-40B4-BE49-F238E27FC236}">
                <a16:creationId xmlns:a16="http://schemas.microsoft.com/office/drawing/2014/main" id="{58D5053A-51F5-D809-05B7-80F6EC396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11351" r="3030" b="13962"/>
          <a:stretch/>
        </p:blipFill>
        <p:spPr bwMode="auto">
          <a:xfrm>
            <a:off x="7284661" y="0"/>
            <a:ext cx="2554837" cy="5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F7553A-EADD-B95F-33B1-3EEAB51714B9}"/>
              </a:ext>
            </a:extLst>
          </p:cNvPr>
          <p:cNvSpPr txBox="1"/>
          <p:nvPr/>
        </p:nvSpPr>
        <p:spPr>
          <a:xfrm>
            <a:off x="2390508" y="6325630"/>
            <a:ext cx="54021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*This work was done in part when first author was at Brightcove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3F510-D7A5-7455-8FC7-512C428EE91C}"/>
              </a:ext>
            </a:extLst>
          </p:cNvPr>
          <p:cNvSpPr txBox="1"/>
          <p:nvPr/>
        </p:nvSpPr>
        <p:spPr>
          <a:xfrm>
            <a:off x="3777267" y="386176"/>
            <a:ext cx="1792543" cy="317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742950" fontAlgn="base">
              <a:spcBef>
                <a:spcPts val="1463"/>
              </a:spcBef>
              <a:spcAft>
                <a:spcPct val="0"/>
              </a:spcAft>
            </a:pPr>
            <a:r>
              <a:rPr lang="en-GB" sz="1463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June 26-30,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079B2-1264-CFCF-766F-39F540BADFBF}"/>
              </a:ext>
            </a:extLst>
          </p:cNvPr>
          <p:cNvSpPr txBox="1"/>
          <p:nvPr/>
        </p:nvSpPr>
        <p:spPr>
          <a:xfrm>
            <a:off x="2770968" y="113406"/>
            <a:ext cx="380514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r>
              <a:rPr lang="en-GB" sz="1625" b="1" dirty="0">
                <a:solidFill>
                  <a:srgbClr val="000000"/>
                </a:solidFill>
                <a:latin typeface="Montserrat" panose="00000500000000000000" pitchFamily="2" charset="0"/>
                <a:ea typeface="ＭＳ Ｐゴシック" charset="0"/>
                <a:cs typeface="Arial" charset="0"/>
                <a:sym typeface="Arial" charset="0"/>
              </a:rPr>
              <a:t>VQEG Spring Meeting 2023</a:t>
            </a:r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0" y="931708"/>
            <a:ext cx="9366848" cy="919539"/>
          </a:xfrm>
        </p:spPr>
        <p:txBody>
          <a:bodyPr rtlCol="0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Problem Statement: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typical scenario faced by most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researchers!!!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80A02B2-8FFA-CC3C-0785-46C6D1353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31" y="1973216"/>
            <a:ext cx="3093982" cy="192296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BD207E1-9ACA-F450-4D3E-BFE2162FA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55" y="1955793"/>
            <a:ext cx="3721331" cy="209730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8E20DE0-C814-8C25-3A0C-AEB2B9BD2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14" y="1973216"/>
            <a:ext cx="2465620" cy="2097304"/>
          </a:xfrm>
          <a:prstGeom prst="rect">
            <a:avLst/>
          </a:prstGeom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id="{A0E26EF6-6B0C-5109-4772-1A8A066AED82}"/>
              </a:ext>
            </a:extLst>
          </p:cNvPr>
          <p:cNvSpPr/>
          <p:nvPr/>
        </p:nvSpPr>
        <p:spPr bwMode="auto">
          <a:xfrm>
            <a:off x="2352501" y="3140783"/>
            <a:ext cx="505429" cy="28821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49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06687E2-6706-20C2-88A5-771065F56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596" y="3991949"/>
            <a:ext cx="3953174" cy="186021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93BED71-CA90-7B91-64A6-42F61D1AF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505" y="4529406"/>
            <a:ext cx="1730250" cy="113684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0E7A9EA-6BD5-20E1-5069-EA0949F74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914" y="4053097"/>
            <a:ext cx="4122677" cy="23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8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9126B50-2910-D47B-FA36-51FBDD8F5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9"/>
          <a:stretch/>
        </p:blipFill>
        <p:spPr>
          <a:xfrm>
            <a:off x="0" y="61913"/>
            <a:ext cx="9837405" cy="1118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14823D-8841-DBF0-3223-FC6AB6AC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40" y="1142999"/>
            <a:ext cx="6788502" cy="56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3A06-51CE-DD37-CD71-6014DB97D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2" y="364019"/>
            <a:ext cx="9160623" cy="581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https://github.com/NabajeetBarman/datasheet-for-qoe-datasets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CCD13-03E9-84E5-D25A-77723667B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976" y="1208676"/>
            <a:ext cx="5190047" cy="51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1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746B-4461-9BF4-50DA-7B7EC0D8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64" y="1046192"/>
            <a:ext cx="8543925" cy="754063"/>
          </a:xfrm>
        </p:spPr>
        <p:txBody>
          <a:bodyPr/>
          <a:lstStyle/>
          <a:p>
            <a:r>
              <a:rPr lang="en-GB" dirty="0"/>
              <a:t>Thanks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1B2DA-145D-9992-D601-2BD76CC9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base">
              <a:spcBef>
                <a:spcPct val="0"/>
              </a:spcBef>
              <a:spcAft>
                <a:spcPct val="0"/>
              </a:spcAft>
            </a:pPr>
            <a:endParaRPr lang="en-GB" sz="3575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E9877-A20F-3190-3A9D-069A71D2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1930" y="5923051"/>
            <a:ext cx="220570" cy="242370"/>
          </a:xfrm>
        </p:spPr>
        <p:txBody>
          <a:bodyPr/>
          <a:lstStyle/>
          <a:p>
            <a:pPr defTabSz="742950" fontAlgn="base">
              <a:spcBef>
                <a:spcPct val="0"/>
              </a:spcBef>
              <a:spcAft>
                <a:spcPct val="0"/>
              </a:spcAft>
            </a:pPr>
            <a:fld id="{95CBEC59-7FF9-4688-98DF-89832A0C9025}" type="slidenum">
              <a:rPr lang="en-GB">
                <a:solidFill>
                  <a:srgbClr val="000000"/>
                </a:solidFill>
                <a:ea typeface="ＭＳ Ｐゴシック" charset="0"/>
              </a:rPr>
              <a:pPr defTabSz="74295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57F74-F21D-543D-1FCD-19979760C9FD}"/>
              </a:ext>
            </a:extLst>
          </p:cNvPr>
          <p:cNvSpPr txBox="1"/>
          <p:nvPr/>
        </p:nvSpPr>
        <p:spPr>
          <a:xfrm>
            <a:off x="319264" y="2211658"/>
            <a:ext cx="9523235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Co-Authors, Dr </a:t>
            </a:r>
            <a:r>
              <a:rPr lang="en-GB" sz="2275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Yuriy</a:t>
            </a: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Reznik and Prof Maria Martini</a:t>
            </a:r>
          </a:p>
          <a:p>
            <a:pPr marL="371475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75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71475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Saman, Steven and Rakesh for feedback on the first draft template</a:t>
            </a:r>
          </a:p>
          <a:p>
            <a:pPr marL="371475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75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71475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Margaret, Kjell, Ioannis and Enrico for their support!</a:t>
            </a:r>
          </a:p>
        </p:txBody>
      </p:sp>
    </p:spTree>
    <p:extLst>
      <p:ext uri="{BB962C8B-B14F-4D97-AF65-F5344CB8AC3E}">
        <p14:creationId xmlns:p14="http://schemas.microsoft.com/office/powerpoint/2010/main" val="151694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CE17-B3F5-F062-E3F5-DC663E2A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0D3CB-51F5-1859-D9D7-4CF29065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Subjective Dataset for Multi-Screen Video Streaming Applications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776A7-37F8-B5D2-50FD-822990E9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0BDF3-97A4-237D-1779-CD525B9090D6}"/>
              </a:ext>
            </a:extLst>
          </p:cNvPr>
          <p:cNvSpPr txBox="1"/>
          <p:nvPr/>
        </p:nvSpPr>
        <p:spPr>
          <a:xfrm>
            <a:off x="319264" y="2211658"/>
            <a:ext cx="9523235" cy="324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Feedback on the current template</a:t>
            </a:r>
          </a:p>
          <a:p>
            <a:pPr marL="828675" lvl="1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Improve</a:t>
            </a:r>
          </a:p>
          <a:p>
            <a:pPr marL="828675" lvl="1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Finalize</a:t>
            </a:r>
          </a:p>
          <a:p>
            <a:pPr marL="828675" lvl="1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Standardize (ITU-T Recommendation)?</a:t>
            </a:r>
          </a:p>
          <a:p>
            <a:pPr marL="828675" lvl="1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75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71475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More example datasheets!!!</a:t>
            </a:r>
          </a:p>
          <a:p>
            <a:pPr lvl="1" defTabSz="742950" fontAlgn="base">
              <a:spcBef>
                <a:spcPct val="0"/>
              </a:spcBef>
              <a:spcAft>
                <a:spcPct val="0"/>
              </a:spcAft>
            </a:pPr>
            <a:endParaRPr lang="en-GB" sz="2275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71475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Design new templates for other modalities (360, Light Field, etc.)</a:t>
            </a:r>
          </a:p>
          <a:p>
            <a:pPr marL="828675" lvl="1" indent="-371475" defTabSz="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75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Interest?</a:t>
            </a:r>
          </a:p>
        </p:txBody>
      </p:sp>
    </p:spTree>
    <p:extLst>
      <p:ext uri="{BB962C8B-B14F-4D97-AF65-F5344CB8AC3E}">
        <p14:creationId xmlns:p14="http://schemas.microsoft.com/office/powerpoint/2010/main" val="24936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1B2DA-145D-9992-D601-2BD76CC9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base">
              <a:spcBef>
                <a:spcPct val="0"/>
              </a:spcBef>
              <a:spcAft>
                <a:spcPct val="0"/>
              </a:spcAft>
            </a:pPr>
            <a:endParaRPr lang="en-GB" sz="3575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E9877-A20F-3190-3A9D-069A71D2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1930" y="5923051"/>
            <a:ext cx="220570" cy="242370"/>
          </a:xfrm>
        </p:spPr>
        <p:txBody>
          <a:bodyPr/>
          <a:lstStyle/>
          <a:p>
            <a:pPr defTabSz="742950" fontAlgn="base">
              <a:spcBef>
                <a:spcPct val="0"/>
              </a:spcBef>
              <a:spcAft>
                <a:spcPct val="0"/>
              </a:spcAft>
            </a:pPr>
            <a:fld id="{95CBEC59-7FF9-4688-98DF-89832A0C9025}" type="slidenum">
              <a:rPr lang="en-GB">
                <a:solidFill>
                  <a:srgbClr val="000000"/>
                </a:solidFill>
                <a:ea typeface="ＭＳ Ｐゴシック" charset="0"/>
              </a:rPr>
              <a:pPr defTabSz="74295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F661A1-51E1-B453-568B-E23F9E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26" y="2884288"/>
            <a:ext cx="7483347" cy="754063"/>
          </a:xfrm>
        </p:spPr>
        <p:txBody>
          <a:bodyPr/>
          <a:lstStyle/>
          <a:p>
            <a:r>
              <a:rPr lang="en-GB" sz="3600" dirty="0">
                <a:hlinkClick r:id="rId3"/>
              </a:rPr>
              <a:t>Nabajeet.Barman@kingston.ac.uk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62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Powerpoint templat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</TotalTime>
  <Words>157</Words>
  <Application>Microsoft Office PowerPoint</Application>
  <PresentationFormat>A4 Paper (210x297 mm)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Montserrat</vt:lpstr>
      <vt:lpstr>Times New Roman</vt:lpstr>
      <vt:lpstr>Office Theme</vt:lpstr>
      <vt:lpstr>KU Powerpoint template</vt:lpstr>
      <vt:lpstr>Datasheet for Subjective and Objective Quality Assessment Datasets</vt:lpstr>
      <vt:lpstr>Problem Statement: A typical scenario faced by most QoE researchers!!!</vt:lpstr>
      <vt:lpstr>PowerPoint Presentation</vt:lpstr>
      <vt:lpstr>PowerPoint Presentation</vt:lpstr>
      <vt:lpstr>Thanks</vt:lpstr>
      <vt:lpstr>Next Steps</vt:lpstr>
      <vt:lpstr>Nabajeet.Barman@kingston.ac.uk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Nabajeet Barman</dc:creator>
  <cp:lastModifiedBy>Nabajeet Barman</cp:lastModifiedBy>
  <cp:revision>12</cp:revision>
  <cp:lastPrinted>2023-06-18T09:00:09Z</cp:lastPrinted>
  <dcterms:created xsi:type="dcterms:W3CDTF">2023-06-18T08:38:43Z</dcterms:created>
  <dcterms:modified xsi:type="dcterms:W3CDTF">2023-06-25T18:03:06Z</dcterms:modified>
</cp:coreProperties>
</file>